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7" r:id="rId11"/>
    <p:sldId id="266" r:id="rId12"/>
    <p:sldId id="265" r:id="rId13"/>
    <p:sldId id="268" r:id="rId14"/>
    <p:sldId id="269" r:id="rId15"/>
    <p:sldId id="271" r:id="rId16"/>
    <p:sldId id="272" r:id="rId17"/>
    <p:sldId id="270" r:id="rId18"/>
    <p:sldId id="273" r:id="rId19"/>
    <p:sldId id="274" r:id="rId20"/>
    <p:sldId id="276" r:id="rId21"/>
    <p:sldId id="275" r:id="rId22"/>
    <p:sldId id="277" r:id="rId23"/>
    <p:sldId id="280" r:id="rId24"/>
    <p:sldId id="281" r:id="rId25"/>
    <p:sldId id="279" r:id="rId26"/>
    <p:sldId id="278" r:id="rId27"/>
    <p:sldId id="284" r:id="rId28"/>
    <p:sldId id="283" r:id="rId29"/>
    <p:sldId id="282" r:id="rId30"/>
    <p:sldId id="285" r:id="rId31"/>
    <p:sldId id="286" r:id="rId32"/>
    <p:sldId id="287" r:id="rId33"/>
    <p:sldId id="288" r:id="rId34"/>
    <p:sldId id="291" r:id="rId35"/>
    <p:sldId id="290" r:id="rId36"/>
    <p:sldId id="289" r:id="rId37"/>
    <p:sldId id="29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>
        <p:scale>
          <a:sx n="67" d="100"/>
          <a:sy n="67" d="100"/>
        </p:scale>
        <p:origin x="6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36B37-E608-98CB-84C3-D582F50467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B33EB9-6289-CCBB-15AE-BD8007CBD3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3D58E-13FA-E731-5912-505AB5BE3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E5DB9-FE38-46CE-A91A-80A56AABC722}" type="datetimeFigureOut">
              <a:rPr lang="en-ID" smtClean="0"/>
              <a:t>05/06/2025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B14C4-D4C5-6ADD-E500-F61A7A18D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273CE-860F-74CB-0683-FE6AA54B5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F6F7C-36A9-41CB-AEAB-30A3E4261E2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00873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00B9D-FFF7-DE32-9F42-BF5E77E0E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B0A932-85BD-8D13-3A65-E19353D9B9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EE511-DF6B-B309-5BE3-2AC24D7A2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E5DB9-FE38-46CE-A91A-80A56AABC722}" type="datetimeFigureOut">
              <a:rPr lang="en-ID" smtClean="0"/>
              <a:t>05/06/2025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1E31C-24E2-E87C-5F27-7E1AE471D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A80179-4019-94D3-E536-768ACDA8F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F6F7C-36A9-41CB-AEAB-30A3E4261E2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66357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7BE465-3FFA-AAF3-F6CC-1F7CA9FC14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240955-905C-AA45-3DD8-B316AA7CBE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404B6-8C6F-6146-2D63-0EEB8F036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E5DB9-FE38-46CE-A91A-80A56AABC722}" type="datetimeFigureOut">
              <a:rPr lang="en-ID" smtClean="0"/>
              <a:t>05/06/2025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0E032-2CE1-78B2-78BE-26DCFE891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66A13-E3D3-21E8-A474-7032C12E1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F6F7C-36A9-41CB-AEAB-30A3E4261E2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2939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75767-C211-42B9-5352-7ED586828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FA073-79E6-DB0E-679C-467CDEC2F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38BEA-54DF-5CF2-360C-70A4D60BD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E5DB9-FE38-46CE-A91A-80A56AABC722}" type="datetimeFigureOut">
              <a:rPr lang="en-ID" smtClean="0"/>
              <a:t>05/06/2025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16674D-CD7D-CD7A-7BA5-A50930CB0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14B0B9-7D15-4E39-48AE-5E6452B12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F6F7C-36A9-41CB-AEAB-30A3E4261E2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52741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9F145-EE7F-9DCF-1691-A1F5EDBDF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812A2-3974-5987-2762-04DA4DEA5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49814-FD1C-00EB-17F4-781A9BEF8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E5DB9-FE38-46CE-A91A-80A56AABC722}" type="datetimeFigureOut">
              <a:rPr lang="en-ID" smtClean="0"/>
              <a:t>05/06/2025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33C70-203B-E297-D034-7201C69C6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CC5FBC-5C9B-F41B-A52A-809FA1CBD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F6F7C-36A9-41CB-AEAB-30A3E4261E2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70796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71CA5-0771-8F90-7F10-1F4FE6585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2435E-5F5D-8890-B7E2-D70CCFDADE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CBDE5C-3251-3D04-94D0-B3FDF54388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25EF27-2C04-ACBA-7306-8C295379F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E5DB9-FE38-46CE-A91A-80A56AABC722}" type="datetimeFigureOut">
              <a:rPr lang="en-ID" smtClean="0"/>
              <a:t>05/06/2025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5AE2E-A6DB-82EA-52EC-594AE1064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FDB862-FF0B-C6B3-DFB7-6BA9A5AB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F6F7C-36A9-41CB-AEAB-30A3E4261E2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6315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8F4AD-B661-FE3A-AAB3-73B9659E9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5DC42-395D-A54A-0257-98F7B218F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11E60A-A2CA-128A-30D7-2016AB3F74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A9FF3E-4581-2BD7-67E1-F013C2FA5B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A362E3-490F-4713-440B-3797A38B7F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6B07B-6336-26F8-375A-7BD706AEC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E5DB9-FE38-46CE-A91A-80A56AABC722}" type="datetimeFigureOut">
              <a:rPr lang="en-ID" smtClean="0"/>
              <a:t>05/06/2025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D38FA7-06B9-6C8C-9BAF-92A2BF9E7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7F2739-0315-05BA-9F9B-CA265F5A0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F6F7C-36A9-41CB-AEAB-30A3E4261E2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45064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C041F-1E14-4E52-2CF4-F4C511DD8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928A35-4005-BFE7-BA56-7C509F83E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E5DB9-FE38-46CE-A91A-80A56AABC722}" type="datetimeFigureOut">
              <a:rPr lang="en-ID" smtClean="0"/>
              <a:t>05/06/2025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439D44-C9F1-ACD1-05FD-1D6B11A57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EB8BD1-F5B2-5B31-7229-83EB8C80D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F6F7C-36A9-41CB-AEAB-30A3E4261E2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14925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098731-C8F6-8E91-6F76-244EC96F3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E5DB9-FE38-46CE-A91A-80A56AABC722}" type="datetimeFigureOut">
              <a:rPr lang="en-ID" smtClean="0"/>
              <a:t>05/06/2025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5C1873-EE10-F54A-49D8-CE0FB5CE7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C078FD-1E2B-BF22-5985-BBC87A3EE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F6F7C-36A9-41CB-AEAB-30A3E4261E2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87249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06845-3289-484E-3AFB-F3207FDD0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F116E-7DE5-4536-1C03-59D569A65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5D6C2-928E-89C8-2866-4323DC477D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DF956C-071D-6E4B-A988-C8765BD76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E5DB9-FE38-46CE-A91A-80A56AABC722}" type="datetimeFigureOut">
              <a:rPr lang="en-ID" smtClean="0"/>
              <a:t>05/06/2025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08FEC1-266A-27A0-6230-B748A0FD4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7B2031-B24D-4A64-0E20-A6B639322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F6F7C-36A9-41CB-AEAB-30A3E4261E2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11746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B0A41-D759-A140-77BC-C8E52D04A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B7CEFA-54E5-77E5-AA5B-84C0C20EC4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D9AA43-41E8-68DD-232A-F3B423E80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E73ABA-FCD2-E987-CD22-37F021500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E5DB9-FE38-46CE-A91A-80A56AABC722}" type="datetimeFigureOut">
              <a:rPr lang="en-ID" smtClean="0"/>
              <a:t>05/06/2025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FD332-DD0A-841A-380C-54AA099F2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D5390-F230-EAFA-2557-3AE5FE617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F6F7C-36A9-41CB-AEAB-30A3E4261E2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11620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D58363-B6E5-7003-AA29-8CD6E34E1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8D124B-77B1-FD97-A2B3-99A0BFCA9E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65943-294D-B48C-321B-A43540165F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E5DB9-FE38-46CE-A91A-80A56AABC722}" type="datetimeFigureOut">
              <a:rPr lang="en-ID" smtClean="0"/>
              <a:t>05/06/2025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8BFC9-1356-F4E6-EAA0-EA9633643C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5916B-60D4-5DAF-191C-2906CC826A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F6F7C-36A9-41CB-AEAB-30A3E4261E2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89688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DDA04-580D-BDA2-84AB-CA496EB411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539335-D692-19F1-ABB5-1C182E913F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B1B208-4551-1E12-C5C8-5A02E24BD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19" y="200297"/>
            <a:ext cx="11501590" cy="638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08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188BC-C2F0-8D73-981A-EBCF2E77D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0E7B1-C841-3843-0046-3C7A15474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866311-54FE-5F22-376F-D48033F00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177" y="694943"/>
            <a:ext cx="9459645" cy="546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065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56937-4BC3-9BD9-1777-A80D5BB16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ED614-DF86-9153-9098-5CE839B24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1E13A3-3A58-328E-96C2-B420AE6A1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993" y="709233"/>
            <a:ext cx="9412013" cy="543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53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4AA4F-9088-1895-8BB0-AF2AA87AD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6E25C-3619-7E7B-350F-5FAD984E4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9941C7-9BD2-1B28-0DC0-E714E2242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019" y="709233"/>
            <a:ext cx="9211961" cy="543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0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473C5-D899-D55A-479A-85BC5DD00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B96EE-2E1B-C217-D5A4-FB34263160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E15080-B093-6226-8474-187364670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993" y="713996"/>
            <a:ext cx="9412013" cy="543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66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107A9-06C3-EF15-FC8C-5B49E5060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0D2DBB-EACE-6A39-BFB3-8DA49F63C1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E44299-C2DF-6436-F653-26CF18C33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861" y="723522"/>
            <a:ext cx="9326277" cy="541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96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E53FC-E88B-9BA5-BFAC-194830191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5D427-5B5A-DA4A-DADA-1A40D4692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49D818-24C3-A982-60BA-FEF92BBAF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493" y="694943"/>
            <a:ext cx="9593014" cy="546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166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D40A0-D0B0-FBCD-29E6-65F7A12E4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85DBC-3B42-81B2-4D66-6886F9ED74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79132B-E5A5-9C74-BC58-DAB23D14D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493" y="713996"/>
            <a:ext cx="9593014" cy="543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33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8DD66-850A-2E35-382A-CE96D97D0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528D5-FDCA-07F8-5EF6-8EB402582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B81DF0-9C56-52F7-E1CF-96FBD9C21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967" y="690180"/>
            <a:ext cx="9250066" cy="547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182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0A18B-284E-A5F4-8C7B-AE87E3FD2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D0AE1-233F-C911-9B78-E827B32139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CDB7D0-0A9E-9597-6FAA-0BB1FAC88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519" y="704470"/>
            <a:ext cx="9392961" cy="544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48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CC39-AC1C-CFE3-2C6A-17D0075D5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DC94E-EB43-DD1D-87A4-64212A480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418E9D-1B7E-6523-3A87-3047D0BBA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756" y="733049"/>
            <a:ext cx="9402487" cy="539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91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CBD793-453E-53C8-199C-47CF9F8A6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677" y="742575"/>
            <a:ext cx="9278645" cy="537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063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ABA15-D424-D2DD-405B-7472A7280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C7DFF-FAEE-157A-7611-B0E8FD923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602CC5-1B02-5AB4-DD49-50E791934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361" y="475838"/>
            <a:ext cx="10231278" cy="590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26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05004-D53D-471E-BD2F-06F7E5C0A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126CC-DFBD-9418-E047-31D4581D4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BF6CFE-9111-A33B-E7B5-1013F77E2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413" y="509180"/>
            <a:ext cx="10193173" cy="583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57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B7F63-37AF-2B0A-CED0-E26D84C09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09478-CB89-5BF1-CC74-2F7FDEA41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ACB64F-DC23-E7DF-E00D-340695536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203" y="499653"/>
            <a:ext cx="10345594" cy="585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68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A7141-3178-33FB-46C2-6624C6E1B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4D83D-8F39-C2C9-D730-0B4DBD69CF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BA3DA5-B30C-57D7-490D-577CBFC2E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87" y="475838"/>
            <a:ext cx="10031225" cy="590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37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60390-AB2F-6C86-DB34-6A4296701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67970-9F16-C533-4AB8-3202514C1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C9F2D3-5AD4-58FF-12D9-F004E0290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756" y="494890"/>
            <a:ext cx="10126488" cy="586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14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DA19E-7B57-FF2C-38EE-5A182A592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7D911-9BC0-60E0-18EE-B9CEEF357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3759FA-2394-4B35-AE34-AF516C2C0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677" y="490127"/>
            <a:ext cx="10002646" cy="587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058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09AE4-E3C1-F04A-3D94-489086E25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43ADC-6AC7-D793-CF48-05CD8758F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81D106-2EE7-415A-FFC2-B99E9AF52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756" y="532996"/>
            <a:ext cx="10126488" cy="579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711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A000B-B653-0A61-7C92-4AEE05693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59D68-0FAF-94F4-5E84-21880E3F1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6E6764-58D3-8A1A-53EC-A85F2CA0C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966" y="499653"/>
            <a:ext cx="9974067" cy="585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112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EC5B1-0774-AB75-08DC-09EAB7E78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845CC-E5E0-2607-FC62-15EA10F24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BC31DD-D2C2-0A64-CF2D-01029A019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413" y="471074"/>
            <a:ext cx="10193173" cy="591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747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510A8-4619-22B1-9176-B4D43E5AF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01087-98BF-51FF-3E51-738213779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B67DE0-F456-D97E-A4A4-BDFE0AB26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256" y="447259"/>
            <a:ext cx="9945488" cy="596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24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2C3D-1909-8D27-2E5A-62B86A822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0F6B4-DC76-F6FB-655D-25D804325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0187F3-806D-46F7-9876-694924B62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940" y="747338"/>
            <a:ext cx="10174120" cy="536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02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46A7C-6AEF-A471-9138-9D0BDE578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4F82D-3028-3381-FDD4-2F38BA7380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BC95A3-A7F2-B232-F62A-21E1BF3E1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071" y="485364"/>
            <a:ext cx="10259857" cy="588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2783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14B29-92E1-1564-7231-C3B37C742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DA15E-84F7-3D1D-09EC-8713753A06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315B9E-EA36-975F-D071-F0042AAC3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545" y="518706"/>
            <a:ext cx="9916909" cy="582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929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0A982-D22D-AD44-FB58-3A0E5E951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D1C3C-74BD-D7AE-268A-CFE57D75A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923889-304C-6545-0976-10407C76B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203" y="485364"/>
            <a:ext cx="10345594" cy="588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051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1B707-9DC1-8C68-F767-4FABA1709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80B29-2511-D40F-09DC-C5846CC74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085F1B-B72F-9E9C-05AD-7CBF0BDF7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098" y="523469"/>
            <a:ext cx="9697803" cy="581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997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8273A-FA6D-79DB-010E-8D4A51330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7555A-146D-4B68-7742-BE417898E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2CE601-A789-6B98-E1F1-57902DAAC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098" y="509180"/>
            <a:ext cx="9697803" cy="583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53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D2F90-7098-F9BB-4878-0755E2029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C53B-6BE9-E8AC-0B00-2B24BB755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EC0AC6-0DD8-4C0C-CDC7-286C39182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835" y="518706"/>
            <a:ext cx="9526329" cy="582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640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FCE6D-BFB3-BAFB-FF07-B8A38C1B1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2993F-4A05-F62E-11CC-0F3EE69AC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A0433B-B754-2A0D-D490-5F10AA381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310" y="1147444"/>
            <a:ext cx="7735380" cy="456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631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2424D-1894-0637-53B6-DB6D4A355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82D6C-C028-44E1-9555-21CC05C61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523914-0C15-68B8-7A2C-511F7189A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703" y="518706"/>
            <a:ext cx="9802593" cy="582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15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964FF-ED3F-A1F4-6D06-1D66B31D1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71286-5B95-458B-6752-72871E901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03878E-016E-6DBA-7CEA-49F8A6699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966" y="713996"/>
            <a:ext cx="9974067" cy="543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08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1D5AC3-0824-1D4E-BC08-B4FFA1581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388" y="752101"/>
            <a:ext cx="9307224" cy="535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52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99E7D-8715-C81F-CB16-D8D5538E3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D4A8C-9683-BE4C-FC57-D96F87771F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BC9C4D-21F8-5B34-6B45-D89048EC1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414" y="699706"/>
            <a:ext cx="9469171" cy="545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79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6803D-55CD-435E-E7B9-51AA241E9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FCAD6-1A7B-2A90-8AC5-378EF5CB1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6812D9-BDAC-01D2-3AC6-F45870147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335" y="694943"/>
            <a:ext cx="9345329" cy="546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67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0583F-CF0C-E49E-AAA4-734DF9BF4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8749B-66D3-0143-86A0-BEB6830EB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E67D0-BF72-1104-E946-46EF01764C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0E7299-BC16-28B4-1D04-858137AFE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467" y="742575"/>
            <a:ext cx="9431066" cy="537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8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F4D3B-E14F-300A-C96C-A34E08B74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53B45-3AE8-60A2-505F-74EDE32707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91911C-778C-ADBB-479B-F60E27B9C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835" y="671127"/>
            <a:ext cx="9526329" cy="551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38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Widescreen</PresentationFormat>
  <Paragraphs>0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uswatun hasanah</dc:creator>
  <cp:lastModifiedBy>uswatun hasanah</cp:lastModifiedBy>
  <cp:revision>1</cp:revision>
  <dcterms:created xsi:type="dcterms:W3CDTF">2025-06-05T08:28:09Z</dcterms:created>
  <dcterms:modified xsi:type="dcterms:W3CDTF">2025-06-05T08:44:23Z</dcterms:modified>
</cp:coreProperties>
</file>